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0160000" cy="83947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062251" val="960" rev64="64" revOS="3"/>
      <pr:smFileRevision xmlns:pr="smNativeData" dt="1555062251" val="0"/>
      <pr:guideOptions xmlns:pr="smNativeData" dt="1555062251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49" d="100"/>
          <a:sy n="49" d="100"/>
        </p:scale>
        <p:origin x="2024" y="256"/>
      </p:cViewPr>
      <p:guideLst x="0" y="0">
        <p:guide orient="horz" pos="2644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5" d="100"/>
        <a:sy n="15" d="100"/>
      </p:scale>
      <p:origin x="0" y="0"/>
    </p:cViewPr>
  </p:sorterViewPr>
  <p:notesViewPr>
    <p:cSldViewPr>
      <p:cViewPr>
        <p:scale>
          <a:sx n="49" d="100"/>
          <a:sy n="49" d="100"/>
        </p:scale>
        <p:origin x="2024" y="25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CxAAANA5AAAdGwAAEAAAACYAAAAIAAAAAQAAAAAAAAA="/>
              </a:ext>
            </a:extLst>
          </p:cNvSpPr>
          <p:nvPr>
            <p:ph type="ctrTitle"/>
          </p:nvPr>
        </p:nvSpPr>
        <p:spPr>
          <a:xfrm>
            <a:off x="762000" y="2607945"/>
            <a:ext cx="8636000" cy="1799590"/>
          </a:xfrm>
        </p:spPr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E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Qx0AACA1AAB2KgAAEAAAACYAAAAIAAAAAYAAAAAAAAA="/>
              </a:ext>
            </a:extLst>
          </p:cNvSpPr>
          <p:nvPr>
            <p:ph type="subTitle" idx="1"/>
          </p:nvPr>
        </p:nvSpPr>
        <p:spPr>
          <a:xfrm>
            <a:off x="1524000" y="4756785"/>
            <a:ext cx="7112000" cy="2145665"/>
          </a:xfrm>
        </p:spPr>
        <p:txBody>
          <a:bodyPr/>
          <a:lstStyle>
            <a:lvl1pPr marL="0" indent="0" algn="ctr">
              <a:buNone/>
              <a:defRPr lang="en-us">
                <a:solidFill>
                  <a:srgbClr val="8C8C8C"/>
                </a:solidFill>
              </a:defRPr>
            </a:lvl1pPr>
            <a:lvl2pPr marL="457200" indent="0" algn="ctr">
              <a:buNone/>
              <a:defRPr lang="en-us">
                <a:solidFill>
                  <a:srgbClr val="8C8C8C"/>
                </a:solidFill>
              </a:defRPr>
            </a:lvl2pPr>
            <a:lvl3pPr marL="914400" indent="0" algn="ctr">
              <a:buNone/>
              <a:defRPr lang="en-us">
                <a:solidFill>
                  <a:srgbClr val="8C8C8C"/>
                </a:solidFill>
              </a:defRPr>
            </a:lvl3pPr>
            <a:lvl4pPr marL="1371600" indent="0" algn="ctr">
              <a:buNone/>
              <a:defRPr lang="en-us">
                <a:solidFill>
                  <a:srgbClr val="8C8C8C"/>
                </a:solidFill>
              </a:defRPr>
            </a:lvl4pPr>
            <a:lvl5pPr marL="1828800" indent="0" algn="ctr">
              <a:buNone/>
              <a:defRPr lang="en-us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hlb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23968ED-A3BF-6C9E-F181-55CB26CF0700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6c3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0ic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0F32E37-799D-A6D8-D34B-8F8D600525DA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GA7AACt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DQwAAGA7AAAhL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6CD090E-409B-98FF-D575-B6AA473B23E3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1F910AB5-FBF2-C4FC-BC29-0DA944674A58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LQAAEQIAAGA7AAAhLgAAEAAAACYAAAAIAAAAAwAAAAAAAAA="/>
              </a:ext>
            </a:extLst>
          </p:cNvSpPr>
          <p:nvPr>
            <p:ph type="title"/>
          </p:nvPr>
        </p:nvSpPr>
        <p:spPr>
          <a:xfrm>
            <a:off x="7366000" y="335915"/>
            <a:ext cx="2286000" cy="7162800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EUsAAAhLgAAEAAAACYAAAAIAAAAAwAAAAAAAAA="/>
              </a:ext>
            </a:extLst>
          </p:cNvSpPr>
          <p:nvPr>
            <p:ph idx="1"/>
          </p:nvPr>
        </p:nvSpPr>
        <p:spPr>
          <a:xfrm>
            <a:off x="508000" y="335915"/>
            <a:ext cx="6688455" cy="716280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25201042-0CC8-75E6-8698-FAB35ED670AF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5D70862-2CD8-82FE-966F-DAAB4621608F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M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GA7AACt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DQwAAGA7AAAhL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YM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B3FACA0-EEA6-6A5A-E887-180FE2C91E4D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c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60E181D5-9B8D-B477-C359-6D22CF173538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BAAALyEAABA6AABxKwAAEAAAACYAAAAIAAAAgYAAAAAAAAA="/>
              </a:ext>
            </a:extLst>
          </p:cNvSpPr>
          <p:nvPr>
            <p:ph type="title"/>
          </p:nvPr>
        </p:nvSpPr>
        <p:spPr>
          <a:xfrm>
            <a:off x="802640" y="5394325"/>
            <a:ext cx="8636000" cy="166751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us" sz="4000" b="1" cap="all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 cap="all"/>
            </a:pPr>
            <a:r>
              <a:t>Click to edit Master title style</a:t>
            </a:r>
            <a:endParaRPr lang="en-gb" cap="all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BAAA4xUAABA6AAAvIQAAEAAAACYAAAAIAAAAgYAAAAAAAAA="/>
              </a:ext>
            </a:extLst>
          </p:cNvSpPr>
          <p:nvPr>
            <p:ph idx="1"/>
          </p:nvPr>
        </p:nvSpPr>
        <p:spPr>
          <a:xfrm>
            <a:off x="802640" y="3557905"/>
            <a:ext cx="8636000" cy="183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000">
                <a:solidFill>
                  <a:srgbClr val="8C8C8C"/>
                </a:solidFill>
              </a:defRPr>
            </a:lvl1pPr>
            <a:lvl2pPr marL="457200" indent="0">
              <a:buNone/>
              <a:defRPr lang="en-us" sz="1800">
                <a:solidFill>
                  <a:srgbClr val="8C8C8C"/>
                </a:solidFill>
              </a:defRPr>
            </a:lvl2pPr>
            <a:lvl3pPr marL="914400" indent="0">
              <a:buNone/>
              <a:defRPr lang="en-us" sz="1600">
                <a:solidFill>
                  <a:srgbClr val="8C8C8C"/>
                </a:solidFill>
              </a:defRPr>
            </a:lvl3pPr>
            <a:lvl4pPr marL="1371600" indent="0">
              <a:buNone/>
              <a:defRPr lang="en-us" sz="1400">
                <a:solidFill>
                  <a:srgbClr val="8C8C8C"/>
                </a:solidFill>
              </a:defRPr>
            </a:lvl4pPr>
            <a:lvl5pPr marL="1828800" indent="0">
              <a:buNone/>
              <a:defRPr lang="en-us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5F79424B-05B2-2CB4-FCC1-F3E10C8F0AA6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2146DAC3-8DCC-132C-82FE-7B7994B0742E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GA7AACt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DQwAALseAAAhLgAAEAAAACYAAAAIAAAAAYAAAAAAAAA="/>
              </a:ext>
            </a:extLst>
          </p:cNvSpPr>
          <p:nvPr>
            <p:ph idx="1"/>
          </p:nvPr>
        </p:nvSpPr>
        <p:spPr>
          <a:xfrm>
            <a:off x="508000" y="1958975"/>
            <a:ext cx="4487545" cy="5539740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 sz="1800"/>
            </a:lvl6pPr>
            <a:lvl7pPr>
              <a:defRPr lang="en-us" sz="1800"/>
            </a:lvl7pPr>
            <a:lvl8pPr>
              <a:defRPr lang="en-us" sz="1800"/>
            </a:lvl8pPr>
            <a:lvl9pPr>
              <a:defRPr lang="en-us" sz="18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HwAADQwAAGA7AAAhLgAAEAAAACYAAAAIAAAAAYAAAAAAAAA="/>
              </a:ext>
            </a:extLst>
          </p:cNvSpPr>
          <p:nvPr>
            <p:ph idx="2"/>
          </p:nvPr>
        </p:nvSpPr>
        <p:spPr>
          <a:xfrm>
            <a:off x="5164455" y="1958975"/>
            <a:ext cx="4487545" cy="5539740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en-us" sz="1800"/>
            </a:lvl6pPr>
            <a:lvl7pPr>
              <a:defRPr lang="en-us" sz="1800"/>
            </a:lvl7pPr>
            <a:lvl8pPr>
              <a:defRPr lang="en-us" sz="1800"/>
            </a:lvl8pPr>
            <a:lvl9pPr>
              <a:defRPr lang="en-us" sz="18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5E659AE-E0E8-B3AF-A65E-16FA17105043}" type="datetime1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7370FE4-AAEA-62F9-A48F-5CAC41C15209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GA7AACt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jwsAAL0eAABgEAAAEAAAACYAAAAIAAAAgYAAAAAAAAA="/>
              </a:ext>
            </a:extLst>
          </p:cNvSpPr>
          <p:nvPr>
            <p:ph idx="1"/>
          </p:nvPr>
        </p:nvSpPr>
        <p:spPr>
          <a:xfrm>
            <a:off x="508000" y="1878965"/>
            <a:ext cx="4488815" cy="7829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YBAAAL0eAAAhLgAAEAAAACYAAAAIAAAAAYAAAAAAAAA="/>
              </a:ext>
            </a:extLst>
          </p:cNvSpPr>
          <p:nvPr>
            <p:ph idx="2"/>
          </p:nvPr>
        </p:nvSpPr>
        <p:spPr>
          <a:xfrm>
            <a:off x="508000" y="2661920"/>
            <a:ext cx="4488815" cy="4836795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 sz="1600"/>
            </a:lvl4pPr>
            <a:lvl5pPr>
              <a:defRPr lang="en-us" sz="1600"/>
            </a:lvl5pPr>
            <a:lvl6pPr>
              <a:defRPr lang="en-us" sz="1600"/>
            </a:lvl6pPr>
            <a:lvl7pPr>
              <a:defRPr lang="en-us" sz="1600"/>
            </a:lvl7pPr>
            <a:lvl8pPr>
              <a:defRPr lang="en-us" sz="1600"/>
            </a:lvl8pPr>
            <a:lvl9pPr>
              <a:defRPr lang="en-us" sz="16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HwAAjwsAAGA7AABgEAAAEAAAACYAAAAIAAAAgYAAAAAAAAA="/>
              </a:ext>
            </a:extLst>
          </p:cNvSpPr>
          <p:nvPr>
            <p:ph idx="3"/>
          </p:nvPr>
        </p:nvSpPr>
        <p:spPr>
          <a:xfrm>
            <a:off x="5161280" y="1878965"/>
            <a:ext cx="4490720" cy="7829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HwAAYBAAAGA7AAAhLgAAEAAAACYAAAAIAAAAAYAAAAAAAAA="/>
              </a:ext>
            </a:extLst>
          </p:cNvSpPr>
          <p:nvPr>
            <p:ph idx="4"/>
          </p:nvPr>
        </p:nvSpPr>
        <p:spPr>
          <a:xfrm>
            <a:off x="5161280" y="2661920"/>
            <a:ext cx="4490720" cy="4836795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 sz="1600"/>
            </a:lvl4pPr>
            <a:lvl5pPr>
              <a:defRPr lang="en-us" sz="1600"/>
            </a:lvl5pPr>
            <a:lvl6pPr>
              <a:defRPr lang="en-us" sz="1600"/>
            </a:lvl6pPr>
            <a:lvl7pPr>
              <a:defRPr lang="en-us" sz="1600"/>
            </a:lvl7pPr>
            <a:lvl8pPr>
              <a:defRPr lang="en-us" sz="1600"/>
            </a:lvl8pPr>
            <a:lvl9pPr>
              <a:defRPr lang="en-us" sz="16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12ABC58C-C2FF-FE33-B113-34668B5D4761}" type="datetime1">
              <a:rPr lang="en-gb"/>
              <a:t/>
            </a:fld>
            <a:endParaRPr lang="en-gb"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C545D36-7891-01AB-DFEC-8EFE13A229DB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EQIAAGA7AACt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47A39CE-80A9-2FCF-E7C2-769A778C1123}" type="datetime1">
              <a:rPr lang="en-gb"/>
              <a:t/>
            </a:fld>
            <a:endParaRPr lang="en-gb"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C2E7DB1-FFE1-7B8B-AF96-09DE33D8595C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454B46BF-F1A8-1EB0-E6F3-07E508BD1052}" type="datetime1">
              <a:rPr lang="en-gb"/>
              <a:t/>
            </a:fld>
            <a:endParaRPr lang="en-gb"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10B76DD9-97FD-E29B-B30F-61CE23414534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DgIAALAXAADOCgAAEAAAACYAAAAIAAAAgYAAAAAAAAA="/>
              </a:ext>
            </a:extLst>
          </p:cNvSpPr>
          <p:nvPr>
            <p:ph type="title"/>
          </p:nvPr>
        </p:nvSpPr>
        <p:spPr>
          <a:xfrm>
            <a:off x="508000" y="334010"/>
            <a:ext cx="3342640" cy="14224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2000" b="1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GAAADgIAAGA7AAAhLgAAEAAAACYAAAAIAAAAAYAAAAAAAAA="/>
              </a:ext>
            </a:extLst>
          </p:cNvSpPr>
          <p:nvPr>
            <p:ph idx="1"/>
          </p:nvPr>
        </p:nvSpPr>
        <p:spPr>
          <a:xfrm>
            <a:off x="3972560" y="334010"/>
            <a:ext cx="5679440" cy="716470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en-us" sz="2000"/>
            </a:lvl6pPr>
            <a:lvl7pPr>
              <a:defRPr lang="en-us" sz="2000"/>
            </a:lvl7pPr>
            <a:lvl8pPr>
              <a:defRPr lang="en-us" sz="2000"/>
            </a:lvl8pPr>
            <a:lvl9pPr>
              <a:defRPr lang="en-us" sz="20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zgoAALAXAAAhLgAAEAAAACYAAAAIAAAAAYAAAAAAAAA="/>
              </a:ext>
            </a:extLst>
          </p:cNvSpPr>
          <p:nvPr>
            <p:ph idx="2"/>
          </p:nvPr>
        </p:nvSpPr>
        <p:spPr>
          <a:xfrm>
            <a:off x="508000" y="1756410"/>
            <a:ext cx="3342640" cy="5742305"/>
          </a:xfrm>
        </p:spPr>
        <p:txBody>
          <a:bodyPr/>
          <a:lstStyle>
            <a:lvl1pPr marL="0" indent="0">
              <a:buNone/>
              <a:defRPr lang="en-us" sz="14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677DCB9-F7DB-222A-95CF-017F92816354}" type="datetime1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CAA40BF-F1D1-FFB6-9F12-07E30E5C6952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612w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H5E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DAAAJiQAAMAxAABqKAAAEAAAACYAAAAIAAAAgYAAAAAAAAA="/>
              </a:ext>
            </a:extLst>
          </p:cNvSpPr>
          <p:nvPr>
            <p:ph type="title"/>
          </p:nvPr>
        </p:nvSpPr>
        <p:spPr>
          <a:xfrm>
            <a:off x="1991360" y="5876290"/>
            <a:ext cx="6096000" cy="693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2000" b="1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DAAAnQQAAMAxAACZIwAAEAAAACYAAAAIAAAAAYAAAAAAAAA="/>
              </a:ext>
            </a:extLst>
          </p:cNvSpPr>
          <p:nvPr>
            <p:ph type="pic" idx="1"/>
          </p:nvPr>
        </p:nvSpPr>
        <p:spPr>
          <a:xfrm>
            <a:off x="1991360" y="749935"/>
            <a:ext cx="6096000" cy="5036820"/>
          </a:xfrm>
        </p:spPr>
        <p:txBody>
          <a:bodyPr/>
          <a:lstStyle>
            <a:lvl1pPr marL="0" indent="0">
              <a:buNone/>
              <a:defRPr lang="en-gb" sz="3200"/>
            </a:lvl1pPr>
            <a:lvl2pPr marL="457200" indent="0">
              <a:buNone/>
              <a:defRPr lang="en-us" sz="2800"/>
            </a:lvl2pPr>
            <a:lvl3pPr marL="914400" indent="0">
              <a:buNone/>
              <a:defRPr lang="en-us" sz="2400"/>
            </a:lvl3pPr>
            <a:lvl4pPr marL="1371600" indent="0">
              <a:buNone/>
              <a:defRPr lang="en-us" sz="2000"/>
            </a:lvl4pPr>
            <a:lvl5pPr marL="1828800" indent="0">
              <a:buNone/>
              <a:defRPr lang="en-us" sz="2000"/>
            </a:lvl5pPr>
            <a:lvl6pPr marL="2286000" indent="0">
              <a:buNone/>
              <a:defRPr lang="en-us" sz="2000"/>
            </a:lvl6pPr>
            <a:lvl7pPr marL="2743200" indent="0">
              <a:buNone/>
              <a:defRPr lang="en-us" sz="2000"/>
            </a:lvl7pPr>
            <a:lvl8pPr marL="3200400" indent="0">
              <a:buNone/>
              <a:defRPr lang="en-us" sz="2000"/>
            </a:lvl8pPr>
            <a:lvl9pPr marL="3657600" indent="0">
              <a:buNone/>
              <a:defRPr lang="en-us" sz="2000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DAAAaigAAMAxAAB6LgAAEAAAACYAAAAIAAAAAYAAAAAAAAA="/>
              </a:ext>
            </a:extLst>
          </p:cNvSpPr>
          <p:nvPr>
            <p:ph idx="2"/>
          </p:nvPr>
        </p:nvSpPr>
        <p:spPr>
          <a:xfrm>
            <a:off x="1991360" y="6569710"/>
            <a:ext cx="6096000" cy="985520"/>
          </a:xfrm>
        </p:spPr>
        <p:txBody>
          <a:bodyPr/>
          <a:lstStyle>
            <a:lvl1pPr marL="0" indent="0">
              <a:buNone/>
              <a:defRPr lang="en-us" sz="1400"/>
            </a:lvl1pPr>
            <a:lvl2pPr marL="457200" indent="0">
              <a:buNone/>
              <a:defRPr lang="en-us" sz="1200"/>
            </a:lvl2pPr>
            <a:lvl3pPr marL="914400" indent="0">
              <a:buNone/>
              <a:defRPr lang="en-us" sz="1000"/>
            </a:lvl3pPr>
            <a:lvl4pPr marL="1371600" indent="0">
              <a:buNone/>
              <a:defRPr lang="en-us" sz="900"/>
            </a:lvl4pPr>
            <a:lvl5pPr marL="1828800" indent="0">
              <a:buNone/>
              <a:defRPr lang="en-us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AwAA3S8AALURAACdMgAAEAAAACYAAAAIAAAAAIAAAAAAAAA="/>
              </a:ext>
            </a:extLst>
          </p:cNvSpPr>
          <p:nvPr>
            <p:ph type="dt" sz="half" idx="10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68160D09-4785-43FB-CBAE-B1AE43E03DE4}" type="datetime1">
              <a:rPr lang="en-gb"/>
              <a:t/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bFQAA3S8AACUpAACdMg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LAAA3S8AAGA7AACdMg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>
            <a:lvl1pPr>
              <a:defRPr lang="en-gb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283DB4F8-B6C5-6842-8B85-4017FACB7D15}" type="slidenum">
              <a:rPr lang="en-gb"/>
              <a:t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gAwAAEQIAAGA7AACtCgAAEAAAACYAAAAIAAAAvy8AAAAAAAA="/>
              </a:ext>
            </a:extLst>
          </p:cNvSpPr>
          <p:nvPr>
            <p:ph type="title"/>
          </p:nvPr>
        </p:nvSpPr>
        <p:spPr>
          <a:xfrm>
            <a:off x="508000" y="335915"/>
            <a:ext cx="9144000" cy="139954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612w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AOMQI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gAwAADQwAAGA7AAAhLgAAEAAAACYAAAAIAAAAPy8AAAAAAAA="/>
              </a:ext>
            </a:extLst>
          </p:cNvSpPr>
          <p:nvPr>
            <p:ph type="body" idx="1"/>
          </p:nvPr>
        </p:nvSpPr>
        <p:spPr>
          <a:xfrm>
            <a:off x="508000" y="1958975"/>
            <a:ext cx="9144000" cy="553974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gAwAA3S8AALURAACdMgAAEAAAACYAAAAIAAAAv48AAAAAAAA="/>
              </a:ext>
            </a:extLst>
          </p:cNvSpPr>
          <p:nvPr>
            <p:ph type="dt" sz="half" idx="2"/>
          </p:nvPr>
        </p:nvSpPr>
        <p:spPr>
          <a:xfrm>
            <a:off x="508000" y="7780655"/>
            <a:ext cx="2370455" cy="44704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03B035A0-EEEE-E5C3-A008-18967B46564D}" type="datetime1">
              <a:rPr lang="en-gb"/>
              <a:t/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FQAA3S8AACUpAACdMgAAEAAAACYAAAAIAAAAv48AAAAAAAA="/>
              </a:ext>
            </a:extLst>
          </p:cNvSpPr>
          <p:nvPr>
            <p:ph type="ftr" sz="quarter" idx="3"/>
          </p:nvPr>
        </p:nvSpPr>
        <p:spPr>
          <a:xfrm>
            <a:off x="3471545" y="7780655"/>
            <a:ext cx="3216910" cy="44704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612w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LLAAA3S8AAGA7AACdMgAAEAAAACYAAAAIAAAAv48AAAAAAAA="/>
              </a:ext>
            </a:extLst>
          </p:cNvSpPr>
          <p:nvPr>
            <p:ph type="sldNum" sz="quarter" idx="4"/>
          </p:nvPr>
        </p:nvSpPr>
        <p:spPr>
          <a:xfrm>
            <a:off x="7281545" y="7780655"/>
            <a:ext cx="2370455" cy="44704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7E6A3C93-DD93-3FCA-DDD2-2B9F729C2B7E}" type="slidenum">
              <a:rPr lang="en-gb"/>
              <a:t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765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32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 typeface="Arial" pitchFamily="1" charset="0"/>
        <a:buChar char="–"/>
        <a:tabLst/>
        <a:defRPr lang="en-us" sz="2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–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»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P///wEAAAAAAAAAAAAAAAAAAAAAAAAAAAAAAAAAAAAAAAAAAAAAAAJ/f38A7uzhA8zMzADAwP8Af39/AAAAAAAAAAAAAAAAAP///wAAAAAAIQAAABgAAAAUAAAAQAEAAJQCAABMLQAA6C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160260" cy="655574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CsJAAA+B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5758180" cy="315214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DrLgAA9R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423785" cy="380047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B1LgAAWCI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348855" cy="516382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APLQAAWS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121525" cy="597725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DjHQAAByM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4655185" cy="527494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xY2Gt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BTHgAAzh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4726305" cy="393827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A+KAAAIS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6338570" cy="642937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CzLgAACB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388225" cy="348742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P///wEAAAAAAAAAAAAAAAAAAAAAAAAAAAAAAAAAAAAAAAAAAAAAAAJ/f38A7uzhA8zMzADAwP8Af39/AAAAAAAAAAAAAAAAAP///wAAAAAAIQAAABgAAAAUAAAAQAEAAJQCAADwKAAAdys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6451600" cy="664654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P///wEAAAAAAAAAAAAAAAAAAAAAAAAAAAAAAAAAAAAAAAAAAAAAAAJ/f38A7uzhA8zMzADAwP8Af39/AAAAAAAAAAAAAAAAAP///wAAAAAAIQAAABgAAAAUAAAAQAEAAJQCAABFKgAAsC0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6668135" cy="700786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AKMQAA6CQ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768590" cy="558038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wQEAAHsDAAA1LAAAVC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85115" y="565785"/>
            <a:ext cx="6901180" cy="566483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CDLwAAKiE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7520305" cy="497205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BDKwAA3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6829425" cy="638746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AnKgAAEx4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6649085" cy="446976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extLst>
              <a:ext uri="smNativeData">
                <pr:smNativeData xmlns:pr="smNativeData" val="SMDATA_15_612wXBMAAAAlAAAAEQAAAA0AAAAAkAAAAEgAAACQAAAASAAAAAAAAAAAAAAAAAAAAAEAAABQAAAAAAAAAAAA4D8AAAAAAADgPwAAAAAAAOA/AAAAAAAA4D8AAAAAAADgPwAAAAAAAOA/AAAAAAAA4D8AAAAAAADgPwAAAAAAAOA/AAAAAAAA4D8CAAAAjAAAAAEAAAAAAAAAAAAAAP///whk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AAAAAAEAAAAAAAAAAAAAAAAAAAAAAAAAAAAAAAAAAAAAAAAAAAAAAAJ/f38AAAAAA8zMzADAwP8Af39/AAAAAAAAAAAAAAAAAP///wAAAAAAIQAAABgAAAAUAAAAQAEAAJQCAABJIwAAhy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419100"/>
            <a:ext cx="5532755" cy="600646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Jon Treby</dc:creator>
  <cp:keywords/>
  <dc:description/>
  <cp:lastModifiedBy>apc</cp:lastModifiedBy>
  <cp:revision>0</cp:revision>
  <dcterms:created xsi:type="dcterms:W3CDTF">2019-04-12T08:44:11Z</dcterms:created>
  <dcterms:modified xsi:type="dcterms:W3CDTF">2019-04-12T08:44:11Z</dcterms:modified>
</cp:coreProperties>
</file>